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1430000" cy="5994400"/>
  <p:notesSz cx="6858000" cy="9144000"/>
  <p:embeddedFontLst>
    <p:embeddedFont>
      <p:font typeface="Nunito Sans Bold" charset="1" panose="00000000000000000000"/>
      <p:regular r:id="rId7"/>
    </p:embeddedFont>
    <p:embeddedFont>
      <p:font typeface="Pink Sunset" charset="1" panose="00000000000000000000"/>
      <p:regular r:id="rId8"/>
    </p:embeddedFont>
    <p:embeddedFont>
      <p:font typeface="Nunito Sans Expanded Bold" charset="1" panose="00000000000000000000"/>
      <p:regular r:id="rId9"/>
    </p:embeddedFont>
    <p:embeddedFont>
      <p:font typeface="Nunito Sans" charset="1" panose="000000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1357696" cy="6000750"/>
          </a:xfrm>
          <a:custGeom>
            <a:avLst/>
            <a:gdLst/>
            <a:ahLst/>
            <a:cxnLst/>
            <a:rect r="r" b="b" t="t" l="l"/>
            <a:pathLst>
              <a:path h="6000750" w="11357696">
                <a:moveTo>
                  <a:pt x="0" y="0"/>
                </a:moveTo>
                <a:lnTo>
                  <a:pt x="11357696" y="0"/>
                </a:lnTo>
                <a:lnTo>
                  <a:pt x="11357696" y="6000750"/>
                </a:lnTo>
                <a:lnTo>
                  <a:pt x="0" y="60007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000"/>
            </a:blip>
            <a:stretch>
              <a:fillRect l="0" t="-1833" r="0" b="-4631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209301" y="3000375"/>
            <a:ext cx="1940048" cy="1946073"/>
          </a:xfrm>
          <a:custGeom>
            <a:avLst/>
            <a:gdLst/>
            <a:ahLst/>
            <a:cxnLst/>
            <a:rect r="r" b="b" t="t" l="l"/>
            <a:pathLst>
              <a:path h="1946073" w="1940048">
                <a:moveTo>
                  <a:pt x="0" y="0"/>
                </a:moveTo>
                <a:lnTo>
                  <a:pt x="1940048" y="0"/>
                </a:lnTo>
                <a:lnTo>
                  <a:pt x="1940048" y="1946073"/>
                </a:lnTo>
                <a:lnTo>
                  <a:pt x="0" y="19460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80456" y="1060761"/>
            <a:ext cx="9218412" cy="22672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10"/>
              </a:lnSpc>
            </a:pPr>
            <a:r>
              <a:rPr lang="en-US" sz="1864" b="true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•The NCS Annual Meeting offers a diverse range of educational sessions, workshops and interactiv</a:t>
            </a:r>
            <a:r>
              <a:rPr lang="en-US" b="true" sz="1864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e discussions aimed at enhancing your skills and knowledge in neurocritical care</a:t>
            </a:r>
          </a:p>
          <a:p>
            <a:pPr algn="l">
              <a:lnSpc>
                <a:spcPts val="2610"/>
              </a:lnSpc>
            </a:pPr>
            <a:r>
              <a:rPr lang="en-US" b="true" sz="1864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•Join over 1,000+ healthcare professionals in Seattle</a:t>
            </a:r>
          </a:p>
          <a:p>
            <a:pPr algn="l">
              <a:lnSpc>
                <a:spcPts val="2610"/>
              </a:lnSpc>
            </a:pPr>
            <a:r>
              <a:rPr lang="en-US" b="true" sz="1864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•Opportunity to earn valuable continuing education credits</a:t>
            </a:r>
          </a:p>
          <a:p>
            <a:pPr algn="l">
              <a:lnSpc>
                <a:spcPts val="2610"/>
              </a:lnSpc>
            </a:pPr>
            <a:r>
              <a:rPr lang="en-US" b="true" sz="1864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•Multidisciplinary sessions focusing on science, clinical practice and quality</a:t>
            </a:r>
          </a:p>
          <a:p>
            <a:pPr algn="l">
              <a:lnSpc>
                <a:spcPts val="2610"/>
              </a:lnSpc>
            </a:pP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8556642" y="5270560"/>
            <a:ext cx="2592708" cy="453724"/>
          </a:xfrm>
          <a:custGeom>
            <a:avLst/>
            <a:gdLst/>
            <a:ahLst/>
            <a:cxnLst/>
            <a:rect r="r" b="b" t="t" l="l"/>
            <a:pathLst>
              <a:path h="453724" w="2592708">
                <a:moveTo>
                  <a:pt x="0" y="0"/>
                </a:moveTo>
                <a:lnTo>
                  <a:pt x="2592707" y="0"/>
                </a:lnTo>
                <a:lnTo>
                  <a:pt x="2592707" y="453723"/>
                </a:lnTo>
                <a:lnTo>
                  <a:pt x="0" y="45372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80456" y="146051"/>
            <a:ext cx="9998869" cy="7556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4000">
                <a:solidFill>
                  <a:srgbClr val="004C24"/>
                </a:solidFill>
                <a:latin typeface="Pink Sunset"/>
                <a:ea typeface="Pink Sunset"/>
                <a:cs typeface="Pink Sunset"/>
                <a:sym typeface="Pink Sunset"/>
              </a:rPr>
              <a:t>Join Me at the NCS 24th Annual Meeting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75409" y="5325438"/>
            <a:ext cx="3813181" cy="45248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35"/>
              </a:lnSpc>
            </a:pPr>
            <a:r>
              <a:rPr lang="en-US" sz="1310" b="true">
                <a:solidFill>
                  <a:srgbClr val="004C24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October 20-23, 2026, Seattle, Washington</a:t>
            </a:r>
          </a:p>
          <a:p>
            <a:pPr algn="l">
              <a:lnSpc>
                <a:spcPts val="1835"/>
              </a:lnSpc>
            </a:pPr>
            <a:r>
              <a:rPr lang="en-US" sz="1310" b="true">
                <a:solidFill>
                  <a:srgbClr val="004C24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Seattle Convention Center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75931" y="4997438"/>
            <a:ext cx="2582912" cy="2731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71"/>
              </a:lnSpc>
            </a:pPr>
            <a:r>
              <a:rPr lang="en-US" sz="1622" b="true">
                <a:solidFill>
                  <a:srgbClr val="004C24"/>
                </a:solidFill>
                <a:latin typeface="Nunito Sans Expanded Bold"/>
                <a:ea typeface="Nunito Sans Expanded Bold"/>
                <a:cs typeface="Nunito Sans Expanded Bold"/>
                <a:sym typeface="Nunito Sans Expanded Bold"/>
              </a:rPr>
              <a:t>24th Annual Meeting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80456" y="3563706"/>
            <a:ext cx="4840784" cy="11623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35"/>
              </a:lnSpc>
              <a:spcBef>
                <a:spcPct val="0"/>
              </a:spcBef>
            </a:pPr>
            <a:r>
              <a:rPr lang="en-US" b="true" sz="2239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Mark</a:t>
            </a:r>
            <a:r>
              <a:rPr lang="en-US" b="true" sz="2239">
                <a:solidFill>
                  <a:srgbClr val="000000"/>
                </a:solidFill>
                <a:latin typeface="Nunito Sans Bold"/>
                <a:ea typeface="Nunito Sans Bold"/>
                <a:cs typeface="Nunito Sans Bold"/>
                <a:sym typeface="Nunito Sans Bold"/>
              </a:rPr>
              <a:t> Your Calendar for My Session</a:t>
            </a:r>
          </a:p>
          <a:p>
            <a:pPr algn="l">
              <a:lnSpc>
                <a:spcPts val="3135"/>
              </a:lnSpc>
              <a:spcBef>
                <a:spcPct val="0"/>
              </a:spcBef>
            </a:pPr>
            <a:r>
              <a:rPr lang="en-US" sz="2239">
                <a:solidFill>
                  <a:srgbClr val="000000"/>
                </a:solidFill>
                <a:latin typeface="Nunito Sans"/>
                <a:ea typeface="Nunito Sans"/>
                <a:cs typeface="Nunito Sans"/>
                <a:sym typeface="Nunito Sans"/>
              </a:rPr>
              <a:t>[DATE, TIME] | [TIME]</a:t>
            </a:r>
          </a:p>
          <a:p>
            <a:pPr algn="l">
              <a:lnSpc>
                <a:spcPts val="3135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DAHGduA4rZc</dc:identifier>
  <dcterms:modified xsi:type="dcterms:W3CDTF">2011-08-01T06:04:30Z</dcterms:modified>
  <cp:revision>1</cp:revision>
  <dc:title>Copy of Copy of Marketing Kit Graphics_1200x630</dc:title>
</cp:coreProperties>
</file>